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58" r:id="rId4"/>
    <p:sldId id="260" r:id="rId5"/>
    <p:sldId id="275" r:id="rId6"/>
    <p:sldId id="274" r:id="rId7"/>
    <p:sldId id="276" r:id="rId8"/>
    <p:sldId id="277" r:id="rId9"/>
    <p:sldId id="257" r:id="rId10"/>
    <p:sldId id="259" r:id="rId11"/>
    <p:sldId id="261" r:id="rId12"/>
    <p:sldId id="263" r:id="rId13"/>
    <p:sldId id="265" r:id="rId14"/>
    <p:sldId id="284" r:id="rId15"/>
    <p:sldId id="278" r:id="rId16"/>
    <p:sldId id="282" r:id="rId17"/>
    <p:sldId id="281" r:id="rId18"/>
    <p:sldId id="283" r:id="rId19"/>
    <p:sldId id="264" r:id="rId20"/>
    <p:sldId id="267" r:id="rId21"/>
    <p:sldId id="269" r:id="rId22"/>
    <p:sldId id="271" r:id="rId23"/>
    <p:sldId id="279" r:id="rId24"/>
  </p:sldIdLst>
  <p:sldSz cx="18288000" cy="10287000"/>
  <p:notesSz cx="6858000" cy="9144000"/>
  <p:embeddedFontLst>
    <p:embeddedFont>
      <p:font typeface="ADLaM Display" panose="02010000000000000000" pitchFamily="2" charset="0"/>
      <p:regular r:id="rId26"/>
    </p:embeddedFont>
    <p:embeddedFont>
      <p:font typeface="Amasis MT Pro Black" panose="02040A04050005020304" pitchFamily="18" charset="0"/>
      <p:bold r:id="rId27"/>
      <p:boldItalic r:id="rId28"/>
    </p:embeddedFont>
    <p:embeddedFont>
      <p:font typeface="Canva Sans Bold" panose="020B0604020202020204" charset="0"/>
      <p:regular r:id="rId29"/>
      <p:bold r:id="rId30"/>
    </p:embeddedFont>
    <p:embeddedFont>
      <p:font typeface="Kollektif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DFC7C-02C1-4B08-A1CE-DC1E2B265105}" v="1" dt="2024-09-18T17:28:52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597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Nygård" userId="fdcda34e-dc0a-48f7-9369-c91ffceef50e" providerId="ADAL" clId="{273DFC7C-02C1-4B08-A1CE-DC1E2B265105}"/>
    <pc:docChg chg="custSel addSld delSld modSld sldOrd">
      <pc:chgData name="Helene Nygård" userId="fdcda34e-dc0a-48f7-9369-c91ffceef50e" providerId="ADAL" clId="{273DFC7C-02C1-4B08-A1CE-DC1E2B265105}" dt="2024-10-02T12:18:07.058" v="1453" actId="20577"/>
      <pc:docMkLst>
        <pc:docMk/>
      </pc:docMkLst>
      <pc:sldChg chg="ord">
        <pc:chgData name="Helene Nygård" userId="fdcda34e-dc0a-48f7-9369-c91ffceef50e" providerId="ADAL" clId="{273DFC7C-02C1-4B08-A1CE-DC1E2B265105}" dt="2024-09-19T08:48:02.631" v="793"/>
        <pc:sldMkLst>
          <pc:docMk/>
          <pc:sldMk cId="0" sldId="260"/>
        </pc:sldMkLst>
      </pc:sldChg>
      <pc:sldChg chg="ord">
        <pc:chgData name="Helene Nygård" userId="fdcda34e-dc0a-48f7-9369-c91ffceef50e" providerId="ADAL" clId="{273DFC7C-02C1-4B08-A1CE-DC1E2B265105}" dt="2024-10-01T07:53:00.287" v="898"/>
        <pc:sldMkLst>
          <pc:docMk/>
          <pc:sldMk cId="0" sldId="264"/>
        </pc:sldMkLst>
      </pc:sldChg>
      <pc:sldChg chg="modSp mod ord">
        <pc:chgData name="Helene Nygård" userId="fdcda34e-dc0a-48f7-9369-c91ffceef50e" providerId="ADAL" clId="{273DFC7C-02C1-4B08-A1CE-DC1E2B265105}" dt="2024-10-02T12:18:07.058" v="1453" actId="20577"/>
        <pc:sldMkLst>
          <pc:docMk/>
          <pc:sldMk cId="0" sldId="273"/>
        </pc:sldMkLst>
        <pc:spChg chg="mod">
          <ac:chgData name="Helene Nygård" userId="fdcda34e-dc0a-48f7-9369-c91ffceef50e" providerId="ADAL" clId="{273DFC7C-02C1-4B08-A1CE-DC1E2B265105}" dt="2024-10-02T12:18:07.058" v="1453" actId="20577"/>
          <ac:spMkLst>
            <pc:docMk/>
            <pc:sldMk cId="0" sldId="273"/>
            <ac:spMk id="3" creationId="{00000000-0000-0000-0000-000000000000}"/>
          </ac:spMkLst>
        </pc:spChg>
      </pc:sldChg>
      <pc:sldChg chg="ord">
        <pc:chgData name="Helene Nygård" userId="fdcda34e-dc0a-48f7-9369-c91ffceef50e" providerId="ADAL" clId="{273DFC7C-02C1-4B08-A1CE-DC1E2B265105}" dt="2024-09-19T08:48:11.942" v="797"/>
        <pc:sldMkLst>
          <pc:docMk/>
          <pc:sldMk cId="1791810628" sldId="274"/>
        </pc:sldMkLst>
      </pc:sldChg>
      <pc:sldChg chg="ord">
        <pc:chgData name="Helene Nygård" userId="fdcda34e-dc0a-48f7-9369-c91ffceef50e" providerId="ADAL" clId="{273DFC7C-02C1-4B08-A1CE-DC1E2B265105}" dt="2024-09-19T08:48:05.459" v="795"/>
        <pc:sldMkLst>
          <pc:docMk/>
          <pc:sldMk cId="2574058098" sldId="275"/>
        </pc:sldMkLst>
      </pc:sldChg>
      <pc:sldChg chg="ord">
        <pc:chgData name="Helene Nygård" userId="fdcda34e-dc0a-48f7-9369-c91ffceef50e" providerId="ADAL" clId="{273DFC7C-02C1-4B08-A1CE-DC1E2B265105}" dt="2024-09-19T08:48:14.901" v="799"/>
        <pc:sldMkLst>
          <pc:docMk/>
          <pc:sldMk cId="3062429930" sldId="276"/>
        </pc:sldMkLst>
      </pc:sldChg>
      <pc:sldChg chg="ord">
        <pc:chgData name="Helene Nygård" userId="fdcda34e-dc0a-48f7-9369-c91ffceef50e" providerId="ADAL" clId="{273DFC7C-02C1-4B08-A1CE-DC1E2B265105}" dt="2024-09-19T08:48:18.238" v="801"/>
        <pc:sldMkLst>
          <pc:docMk/>
          <pc:sldMk cId="3959195869" sldId="277"/>
        </pc:sldMkLst>
      </pc:sldChg>
      <pc:sldChg chg="modSp mod ord">
        <pc:chgData name="Helene Nygård" userId="fdcda34e-dc0a-48f7-9369-c91ffceef50e" providerId="ADAL" clId="{273DFC7C-02C1-4B08-A1CE-DC1E2B265105}" dt="2024-09-19T08:50:57.054" v="813" actId="255"/>
        <pc:sldMkLst>
          <pc:docMk/>
          <pc:sldMk cId="1604127393" sldId="278"/>
        </pc:sldMkLst>
        <pc:spChg chg="mod">
          <ac:chgData name="Helene Nygård" userId="fdcda34e-dc0a-48f7-9369-c91ffceef50e" providerId="ADAL" clId="{273DFC7C-02C1-4B08-A1CE-DC1E2B265105}" dt="2024-09-19T08:50:57.054" v="813" actId="255"/>
          <ac:spMkLst>
            <pc:docMk/>
            <pc:sldMk cId="1604127393" sldId="278"/>
            <ac:spMk id="4" creationId="{1B5FC325-6740-871A-B801-E605EA8A2BD6}"/>
          </ac:spMkLst>
        </pc:spChg>
        <pc:picChg chg="mod">
          <ac:chgData name="Helene Nygård" userId="fdcda34e-dc0a-48f7-9369-c91ffceef50e" providerId="ADAL" clId="{273DFC7C-02C1-4B08-A1CE-DC1E2B265105}" dt="2024-09-19T08:50:27.431" v="810" actId="1076"/>
          <ac:picMkLst>
            <pc:docMk/>
            <pc:sldMk cId="1604127393" sldId="278"/>
            <ac:picMk id="3" creationId="{461977AB-1F0F-928D-A4DA-E803EC265A93}"/>
          </ac:picMkLst>
        </pc:picChg>
      </pc:sldChg>
      <pc:sldChg chg="delSp modSp add del mod ord">
        <pc:chgData name="Helene Nygård" userId="fdcda34e-dc0a-48f7-9369-c91ffceef50e" providerId="ADAL" clId="{273DFC7C-02C1-4B08-A1CE-DC1E2B265105}" dt="2024-09-18T17:25:08.958" v="624" actId="2696"/>
        <pc:sldMkLst>
          <pc:docMk/>
          <pc:sldMk cId="3509220809" sldId="280"/>
        </pc:sldMkLst>
        <pc:spChg chg="mod">
          <ac:chgData name="Helene Nygård" userId="fdcda34e-dc0a-48f7-9369-c91ffceef50e" providerId="ADAL" clId="{273DFC7C-02C1-4B08-A1CE-DC1E2B265105}" dt="2024-09-18T17:23:56.726" v="622" actId="14100"/>
          <ac:spMkLst>
            <pc:docMk/>
            <pc:sldMk cId="3509220809" sldId="280"/>
            <ac:spMk id="4" creationId="{1939FA4F-3165-C5A3-D214-010A6313155C}"/>
          </ac:spMkLst>
        </pc:spChg>
        <pc:picChg chg="del mod">
          <ac:chgData name="Helene Nygård" userId="fdcda34e-dc0a-48f7-9369-c91ffceef50e" providerId="ADAL" clId="{273DFC7C-02C1-4B08-A1CE-DC1E2B265105}" dt="2024-09-18T17:23:19.703" v="618" actId="21"/>
          <ac:picMkLst>
            <pc:docMk/>
            <pc:sldMk cId="3509220809" sldId="280"/>
            <ac:picMk id="3" creationId="{55207FBD-472D-9EED-54B2-D742BB0F25EC}"/>
          </ac:picMkLst>
        </pc:picChg>
      </pc:sldChg>
      <pc:sldChg chg="addSp modSp add mod ord">
        <pc:chgData name="Helene Nygård" userId="fdcda34e-dc0a-48f7-9369-c91ffceef50e" providerId="ADAL" clId="{273DFC7C-02C1-4B08-A1CE-DC1E2B265105}" dt="2024-10-02T12:15:59.904" v="1350"/>
        <pc:sldMkLst>
          <pc:docMk/>
          <pc:sldMk cId="2955018059" sldId="281"/>
        </pc:sldMkLst>
        <pc:spChg chg="mod">
          <ac:chgData name="Helene Nygård" userId="fdcda34e-dc0a-48f7-9369-c91ffceef50e" providerId="ADAL" clId="{273DFC7C-02C1-4B08-A1CE-DC1E2B265105}" dt="2024-09-18T17:25:51.157" v="631" actId="1076"/>
          <ac:spMkLst>
            <pc:docMk/>
            <pc:sldMk cId="2955018059" sldId="281"/>
            <ac:spMk id="4" creationId="{1939FA4F-3165-C5A3-D214-010A6313155C}"/>
          </ac:spMkLst>
        </pc:spChg>
        <pc:picChg chg="add mod">
          <ac:chgData name="Helene Nygård" userId="fdcda34e-dc0a-48f7-9369-c91ffceef50e" providerId="ADAL" clId="{273DFC7C-02C1-4B08-A1CE-DC1E2B265105}" dt="2024-09-18T17:28:56.159" v="636" actId="962"/>
          <ac:picMkLst>
            <pc:docMk/>
            <pc:sldMk cId="2955018059" sldId="281"/>
            <ac:picMk id="3" creationId="{A2E2B4F3-9EB7-0529-36A4-9CCF32D88FEC}"/>
          </ac:picMkLst>
        </pc:picChg>
        <pc:picChg chg="add mod">
          <ac:chgData name="Helene Nygård" userId="fdcda34e-dc0a-48f7-9369-c91ffceef50e" providerId="ADAL" clId="{273DFC7C-02C1-4B08-A1CE-DC1E2B265105}" dt="2024-09-18T17:30:12.768" v="641" actId="1076"/>
          <ac:picMkLst>
            <pc:docMk/>
            <pc:sldMk cId="2955018059" sldId="281"/>
            <ac:picMk id="6" creationId="{B14871D9-1321-686A-789F-BC4ED5BDDE65}"/>
          </ac:picMkLst>
        </pc:picChg>
      </pc:sldChg>
      <pc:sldChg chg="new del">
        <pc:chgData name="Helene Nygård" userId="fdcda34e-dc0a-48f7-9369-c91ffceef50e" providerId="ADAL" clId="{273DFC7C-02C1-4B08-A1CE-DC1E2B265105}" dt="2024-09-18T17:25:19.314" v="626" actId="2696"/>
        <pc:sldMkLst>
          <pc:docMk/>
          <pc:sldMk cId="1937983171" sldId="282"/>
        </pc:sldMkLst>
      </pc:sldChg>
      <pc:sldChg chg="modSp add mod ord">
        <pc:chgData name="Helene Nygård" userId="fdcda34e-dc0a-48f7-9369-c91ffceef50e" providerId="ADAL" clId="{273DFC7C-02C1-4B08-A1CE-DC1E2B265105}" dt="2024-10-01T07:53:08.313" v="902"/>
        <pc:sldMkLst>
          <pc:docMk/>
          <pc:sldMk cId="2209231817" sldId="282"/>
        </pc:sldMkLst>
        <pc:spChg chg="mod">
          <ac:chgData name="Helene Nygård" userId="fdcda34e-dc0a-48f7-9369-c91ffceef50e" providerId="ADAL" clId="{273DFC7C-02C1-4B08-A1CE-DC1E2B265105}" dt="2024-09-19T08:57:46.126" v="896" actId="20577"/>
          <ac:spMkLst>
            <pc:docMk/>
            <pc:sldMk cId="2209231817" sldId="282"/>
            <ac:spMk id="4" creationId="{1939FA4F-3165-C5A3-D214-010A6313155C}"/>
          </ac:spMkLst>
        </pc:spChg>
      </pc:sldChg>
      <pc:sldChg chg="modSp add mod ord">
        <pc:chgData name="Helene Nygård" userId="fdcda34e-dc0a-48f7-9369-c91ffceef50e" providerId="ADAL" clId="{273DFC7C-02C1-4B08-A1CE-DC1E2B265105}" dt="2024-10-01T07:53:05.894" v="900"/>
        <pc:sldMkLst>
          <pc:docMk/>
          <pc:sldMk cId="1807160897" sldId="283"/>
        </pc:sldMkLst>
        <pc:spChg chg="mod">
          <ac:chgData name="Helene Nygård" userId="fdcda34e-dc0a-48f7-9369-c91ffceef50e" providerId="ADAL" clId="{273DFC7C-02C1-4B08-A1CE-DC1E2B265105}" dt="2024-09-19T08:55:51.017" v="825" actId="20577"/>
          <ac:spMkLst>
            <pc:docMk/>
            <pc:sldMk cId="1807160897" sldId="283"/>
            <ac:spMk id="4" creationId="{1939FA4F-3165-C5A3-D214-010A6313155C}"/>
          </ac:spMkLst>
        </pc:spChg>
        <pc:picChg chg="mod">
          <ac:chgData name="Helene Nygård" userId="fdcda34e-dc0a-48f7-9369-c91ffceef50e" providerId="ADAL" clId="{273DFC7C-02C1-4B08-A1CE-DC1E2B265105}" dt="2024-09-19T08:56:12.836" v="826" actId="1076"/>
          <ac:picMkLst>
            <pc:docMk/>
            <pc:sldMk cId="1807160897" sldId="283"/>
            <ac:picMk id="3" creationId="{55207FBD-472D-9EED-54B2-D742BB0F25EC}"/>
          </ac:picMkLst>
        </pc:picChg>
      </pc:sldChg>
      <pc:sldChg chg="modSp add mod">
        <pc:chgData name="Helene Nygård" userId="fdcda34e-dc0a-48f7-9369-c91ffceef50e" providerId="ADAL" clId="{273DFC7C-02C1-4B08-A1CE-DC1E2B265105}" dt="2024-10-01T07:58:58.099" v="1348" actId="20577"/>
        <pc:sldMkLst>
          <pc:docMk/>
          <pc:sldMk cId="3995160538" sldId="284"/>
        </pc:sldMkLst>
        <pc:spChg chg="mod">
          <ac:chgData name="Helene Nygård" userId="fdcda34e-dc0a-48f7-9369-c91ffceef50e" providerId="ADAL" clId="{273DFC7C-02C1-4B08-A1CE-DC1E2B265105}" dt="2024-10-01T07:58:58.099" v="1348" actId="20577"/>
          <ac:spMkLst>
            <pc:docMk/>
            <pc:sldMk cId="3995160538" sldId="284"/>
            <ac:spMk id="3" creationId="{00000000-0000-0000-0000-000000000000}"/>
          </ac:spMkLst>
        </pc:spChg>
      </pc:sldChg>
    </pc:docChg>
  </pc:docChgLst>
  <pc:docChgLst>
    <pc:chgData name="Helene Nygård" userId="fdcda34e-dc0a-48f7-9369-c91ffceef50e" providerId="ADAL" clId="{CAD87E78-7516-4BBA-97A4-77FB2F5B978E}"/>
    <pc:docChg chg="modSld sldOrd">
      <pc:chgData name="Helene Nygård" userId="fdcda34e-dc0a-48f7-9369-c91ffceef50e" providerId="ADAL" clId="{CAD87E78-7516-4BBA-97A4-77FB2F5B978E}" dt="2024-08-08T07:34:05.883" v="7"/>
      <pc:docMkLst>
        <pc:docMk/>
      </pc:docMkLst>
      <pc:sldChg chg="ord">
        <pc:chgData name="Helene Nygård" userId="fdcda34e-dc0a-48f7-9369-c91ffceef50e" providerId="ADAL" clId="{CAD87E78-7516-4BBA-97A4-77FB2F5B978E}" dt="2024-08-08T07:32:04.590" v="1"/>
        <pc:sldMkLst>
          <pc:docMk/>
          <pc:sldMk cId="0" sldId="264"/>
        </pc:sldMkLst>
      </pc:sldChg>
      <pc:sldChg chg="ord">
        <pc:chgData name="Helene Nygård" userId="fdcda34e-dc0a-48f7-9369-c91ffceef50e" providerId="ADAL" clId="{CAD87E78-7516-4BBA-97A4-77FB2F5B978E}" dt="2024-08-08T07:33:41.703" v="5"/>
        <pc:sldMkLst>
          <pc:docMk/>
          <pc:sldMk cId="0" sldId="273"/>
        </pc:sldMkLst>
      </pc:sldChg>
      <pc:sldChg chg="ord">
        <pc:chgData name="Helene Nygård" userId="fdcda34e-dc0a-48f7-9369-c91ffceef50e" providerId="ADAL" clId="{CAD87E78-7516-4BBA-97A4-77FB2F5B978E}" dt="2024-08-08T07:32:32.301" v="3"/>
        <pc:sldMkLst>
          <pc:docMk/>
          <pc:sldMk cId="1791810628" sldId="274"/>
        </pc:sldMkLst>
      </pc:sldChg>
      <pc:sldChg chg="ord">
        <pc:chgData name="Helene Nygård" userId="fdcda34e-dc0a-48f7-9369-c91ffceef50e" providerId="ADAL" clId="{CAD87E78-7516-4BBA-97A4-77FB2F5B978E}" dt="2024-08-08T07:34:05.883" v="7"/>
        <pc:sldMkLst>
          <pc:docMk/>
          <pc:sldMk cId="669685792" sldId="279"/>
        </pc:sldMkLst>
      </pc:sldChg>
    </pc:docChg>
  </pc:docChgLst>
  <pc:docChgLst>
    <pc:chgData name="Helene Nygård" userId="fdcda34e-dc0a-48f7-9369-c91ffceef50e" providerId="ADAL" clId="{AC22DA0F-CD37-41F7-BB0E-FC7D79814E1A}"/>
    <pc:docChg chg="custSel addSld delSld modSld sldOrd">
      <pc:chgData name="Helene Nygård" userId="fdcda34e-dc0a-48f7-9369-c91ffceef50e" providerId="ADAL" clId="{AC22DA0F-CD37-41F7-BB0E-FC7D79814E1A}" dt="2024-07-12T10:40:07.246" v="648" actId="1076"/>
      <pc:docMkLst>
        <pc:docMk/>
      </pc:docMkLst>
      <pc:sldChg chg="del">
        <pc:chgData name="Helene Nygård" userId="fdcda34e-dc0a-48f7-9369-c91ffceef50e" providerId="ADAL" clId="{AC22DA0F-CD37-41F7-BB0E-FC7D79814E1A}" dt="2024-06-03T11:21:08.986" v="184" actId="2696"/>
        <pc:sldMkLst>
          <pc:docMk/>
          <pc:sldMk cId="0" sldId="262"/>
        </pc:sldMkLst>
      </pc:sldChg>
      <pc:sldChg chg="addSp modSp mod ord">
        <pc:chgData name="Helene Nygård" userId="fdcda34e-dc0a-48f7-9369-c91ffceef50e" providerId="ADAL" clId="{AC22DA0F-CD37-41F7-BB0E-FC7D79814E1A}" dt="2024-07-12T10:40:07.246" v="648" actId="1076"/>
        <pc:sldMkLst>
          <pc:docMk/>
          <pc:sldMk cId="0" sldId="264"/>
        </pc:sldMkLst>
        <pc:spChg chg="add mod">
          <ac:chgData name="Helene Nygård" userId="fdcda34e-dc0a-48f7-9369-c91ffceef50e" providerId="ADAL" clId="{AC22DA0F-CD37-41F7-BB0E-FC7D79814E1A}" dt="2024-07-12T10:40:07.246" v="648" actId="1076"/>
          <ac:spMkLst>
            <pc:docMk/>
            <pc:sldMk cId="0" sldId="264"/>
            <ac:spMk id="4" creationId="{1939FA4F-3165-C5A3-D214-010A6313155C}"/>
          </ac:spMkLst>
        </pc:spChg>
        <pc:picChg chg="add mod">
          <ac:chgData name="Helene Nygård" userId="fdcda34e-dc0a-48f7-9369-c91ffceef50e" providerId="ADAL" clId="{AC22DA0F-CD37-41F7-BB0E-FC7D79814E1A}" dt="2024-07-12T10:30:13.260" v="191" actId="1076"/>
          <ac:picMkLst>
            <pc:docMk/>
            <pc:sldMk cId="0" sldId="264"/>
            <ac:picMk id="3" creationId="{55207FBD-472D-9EED-54B2-D742BB0F25EC}"/>
          </ac:picMkLst>
        </pc:picChg>
      </pc:sldChg>
      <pc:sldChg chg="addSp modSp mod">
        <pc:chgData name="Helene Nygård" userId="fdcda34e-dc0a-48f7-9369-c91ffceef50e" providerId="ADAL" clId="{AC22DA0F-CD37-41F7-BB0E-FC7D79814E1A}" dt="2024-06-03T11:06:25.669" v="3" actId="962"/>
        <pc:sldMkLst>
          <pc:docMk/>
          <pc:sldMk cId="1791810628" sldId="274"/>
        </pc:sldMkLst>
        <pc:picChg chg="add mod">
          <ac:chgData name="Helene Nygård" userId="fdcda34e-dc0a-48f7-9369-c91ffceef50e" providerId="ADAL" clId="{AC22DA0F-CD37-41F7-BB0E-FC7D79814E1A}" dt="2024-06-03T11:06:25.669" v="3" actId="962"/>
          <ac:picMkLst>
            <pc:docMk/>
            <pc:sldMk cId="1791810628" sldId="274"/>
            <ac:picMk id="3" creationId="{BEADA966-9FCB-3E18-37B0-7E03487C6E2C}"/>
          </ac:picMkLst>
        </pc:picChg>
      </pc:sldChg>
      <pc:sldChg chg="addSp modSp add mod">
        <pc:chgData name="Helene Nygård" userId="fdcda34e-dc0a-48f7-9369-c91ffceef50e" providerId="ADAL" clId="{AC22DA0F-CD37-41F7-BB0E-FC7D79814E1A}" dt="2024-06-03T11:07:51.141" v="7" actId="962"/>
        <pc:sldMkLst>
          <pc:docMk/>
          <pc:sldMk cId="3062429930" sldId="276"/>
        </pc:sldMkLst>
        <pc:picChg chg="add mod">
          <ac:chgData name="Helene Nygård" userId="fdcda34e-dc0a-48f7-9369-c91ffceef50e" providerId="ADAL" clId="{AC22DA0F-CD37-41F7-BB0E-FC7D79814E1A}" dt="2024-06-03T11:07:51.141" v="7" actId="962"/>
          <ac:picMkLst>
            <pc:docMk/>
            <pc:sldMk cId="3062429930" sldId="276"/>
            <ac:picMk id="3" creationId="{41695C08-B8F0-3818-53DE-20E832CDC872}"/>
          </ac:picMkLst>
        </pc:picChg>
      </pc:sldChg>
      <pc:sldChg chg="addSp modSp add mod">
        <pc:chgData name="Helene Nygård" userId="fdcda34e-dc0a-48f7-9369-c91ffceef50e" providerId="ADAL" clId="{AC22DA0F-CD37-41F7-BB0E-FC7D79814E1A}" dt="2024-06-03T11:11:28.761" v="13" actId="14100"/>
        <pc:sldMkLst>
          <pc:docMk/>
          <pc:sldMk cId="3959195869" sldId="277"/>
        </pc:sldMkLst>
        <pc:picChg chg="add mod">
          <ac:chgData name="Helene Nygård" userId="fdcda34e-dc0a-48f7-9369-c91ffceef50e" providerId="ADAL" clId="{AC22DA0F-CD37-41F7-BB0E-FC7D79814E1A}" dt="2024-06-03T11:11:28.761" v="13" actId="14100"/>
          <ac:picMkLst>
            <pc:docMk/>
            <pc:sldMk cId="3959195869" sldId="277"/>
            <ac:picMk id="3" creationId="{068CE670-5C5D-D24B-198F-3D6E6487C2BC}"/>
          </ac:picMkLst>
        </pc:picChg>
      </pc:sldChg>
      <pc:sldChg chg="addSp modSp add mod">
        <pc:chgData name="Helene Nygård" userId="fdcda34e-dc0a-48f7-9369-c91ffceef50e" providerId="ADAL" clId="{AC22DA0F-CD37-41F7-BB0E-FC7D79814E1A}" dt="2024-06-03T11:18:05.199" v="177" actId="1076"/>
        <pc:sldMkLst>
          <pc:docMk/>
          <pc:sldMk cId="1604127393" sldId="278"/>
        </pc:sldMkLst>
        <pc:spChg chg="add mod">
          <ac:chgData name="Helene Nygård" userId="fdcda34e-dc0a-48f7-9369-c91ffceef50e" providerId="ADAL" clId="{AC22DA0F-CD37-41F7-BB0E-FC7D79814E1A}" dt="2024-06-03T11:17:38.332" v="176" actId="255"/>
          <ac:spMkLst>
            <pc:docMk/>
            <pc:sldMk cId="1604127393" sldId="278"/>
            <ac:spMk id="4" creationId="{1B5FC325-6740-871A-B801-E605EA8A2BD6}"/>
          </ac:spMkLst>
        </pc:spChg>
        <pc:picChg chg="add mod">
          <ac:chgData name="Helene Nygård" userId="fdcda34e-dc0a-48f7-9369-c91ffceef50e" providerId="ADAL" clId="{AC22DA0F-CD37-41F7-BB0E-FC7D79814E1A}" dt="2024-06-03T11:18:05.199" v="177" actId="1076"/>
          <ac:picMkLst>
            <pc:docMk/>
            <pc:sldMk cId="1604127393" sldId="278"/>
            <ac:picMk id="3" creationId="{461977AB-1F0F-928D-A4DA-E803EC265A93}"/>
          </ac:picMkLst>
        </pc:picChg>
      </pc:sldChg>
      <pc:sldChg chg="addSp modSp add mod">
        <pc:chgData name="Helene Nygård" userId="fdcda34e-dc0a-48f7-9369-c91ffceef50e" providerId="ADAL" clId="{AC22DA0F-CD37-41F7-BB0E-FC7D79814E1A}" dt="2024-06-03T11:20:39.334" v="183" actId="14100"/>
        <pc:sldMkLst>
          <pc:docMk/>
          <pc:sldMk cId="669685792" sldId="279"/>
        </pc:sldMkLst>
        <pc:picChg chg="add mod">
          <ac:chgData name="Helene Nygård" userId="fdcda34e-dc0a-48f7-9369-c91ffceef50e" providerId="ADAL" clId="{AC22DA0F-CD37-41F7-BB0E-FC7D79814E1A}" dt="2024-06-03T11:20:39.334" v="183" actId="14100"/>
          <ac:picMkLst>
            <pc:docMk/>
            <pc:sldMk cId="669685792" sldId="279"/>
            <ac:picMk id="3" creationId="{73D4DAC1-E200-05EF-B4B5-E0FA294E02E5}"/>
          </ac:picMkLst>
        </pc:picChg>
      </pc:sldChg>
      <pc:sldChg chg="add del">
        <pc:chgData name="Helene Nygård" userId="fdcda34e-dc0a-48f7-9369-c91ffceef50e" providerId="ADAL" clId="{AC22DA0F-CD37-41F7-BB0E-FC7D79814E1A}" dt="2024-06-03T11:21:18.569" v="185" actId="2696"/>
        <pc:sldMkLst>
          <pc:docMk/>
          <pc:sldMk cId="2561209540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E291A-3C51-4F38-8272-72741DC3A235}" type="datetimeFigureOut">
              <a:rPr lang="nb-NO" smtClean="0"/>
              <a:t>01.10.2024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0E0A8-AD13-43E8-B803-51D69FBD05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41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0E0A8-AD13-43E8-B803-51D69FBD050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03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0E0A8-AD13-43E8-B803-51D69FBD050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068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9.sv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9.svg"/><Relationship Id="rId7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9.sv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svg"/><Relationship Id="rId7" Type="http://schemas.openxmlformats.org/officeDocument/2006/relationships/image" Target="../media/image3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2822" y="2379811"/>
            <a:ext cx="9642356" cy="5527379"/>
          </a:xfrm>
          <a:custGeom>
            <a:avLst/>
            <a:gdLst/>
            <a:ahLst/>
            <a:cxnLst/>
            <a:rect l="l" t="t" r="r" b="b"/>
            <a:pathLst>
              <a:path w="9642356" h="5527379">
                <a:moveTo>
                  <a:pt x="0" y="0"/>
                </a:moveTo>
                <a:lnTo>
                  <a:pt x="9642356" y="0"/>
                </a:lnTo>
                <a:lnTo>
                  <a:pt x="9642356" y="5527378"/>
                </a:lnTo>
                <a:lnTo>
                  <a:pt x="0" y="5527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6610" y="2250061"/>
            <a:ext cx="395478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FOKUS</a:t>
            </a:r>
          </a:p>
        </p:txBody>
      </p:sp>
      <p:sp>
        <p:nvSpPr>
          <p:cNvPr id="3" name="Freeform 3"/>
          <p:cNvSpPr/>
          <p:nvPr/>
        </p:nvSpPr>
        <p:spPr>
          <a:xfrm>
            <a:off x="4177495" y="6918793"/>
            <a:ext cx="2526796" cy="2876926"/>
          </a:xfrm>
          <a:custGeom>
            <a:avLst/>
            <a:gdLst/>
            <a:ahLst/>
            <a:cxnLst/>
            <a:rect l="l" t="t" r="r" b="b"/>
            <a:pathLst>
              <a:path w="2526796" h="2876926">
                <a:moveTo>
                  <a:pt x="0" y="0"/>
                </a:moveTo>
                <a:lnTo>
                  <a:pt x="2526796" y="0"/>
                </a:lnTo>
                <a:lnTo>
                  <a:pt x="2526796" y="2876925"/>
                </a:lnTo>
                <a:lnTo>
                  <a:pt x="0" y="2876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76661" r="-52363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 rot="-7880257">
            <a:off x="6405944" y="4459837"/>
            <a:ext cx="2210683" cy="2759043"/>
          </a:xfrm>
          <a:custGeom>
            <a:avLst/>
            <a:gdLst/>
            <a:ahLst/>
            <a:cxnLst/>
            <a:rect l="l" t="t" r="r" b="b"/>
            <a:pathLst>
              <a:path w="2210683" h="2759043">
                <a:moveTo>
                  <a:pt x="0" y="0"/>
                </a:moveTo>
                <a:lnTo>
                  <a:pt x="2210683" y="0"/>
                </a:lnTo>
                <a:lnTo>
                  <a:pt x="2210683" y="2759043"/>
                </a:lnTo>
                <a:lnTo>
                  <a:pt x="0" y="2759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 rot="3051590">
            <a:off x="6126524" y="6591504"/>
            <a:ext cx="294560" cy="654578"/>
          </a:xfrm>
          <a:custGeom>
            <a:avLst/>
            <a:gdLst/>
            <a:ahLst/>
            <a:cxnLst/>
            <a:rect l="l" t="t" r="r" b="b"/>
            <a:pathLst>
              <a:path w="294560" h="654578">
                <a:moveTo>
                  <a:pt x="0" y="0"/>
                </a:moveTo>
                <a:lnTo>
                  <a:pt x="294560" y="0"/>
                </a:lnTo>
                <a:lnTo>
                  <a:pt x="294560" y="654578"/>
                </a:lnTo>
                <a:lnTo>
                  <a:pt x="0" y="654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8109990" y="455012"/>
            <a:ext cx="2068020" cy="1966499"/>
          </a:xfrm>
          <a:custGeom>
            <a:avLst/>
            <a:gdLst/>
            <a:ahLst/>
            <a:cxnLst/>
            <a:rect l="l" t="t" r="r" b="b"/>
            <a:pathLst>
              <a:path w="2068020" h="1966499">
                <a:moveTo>
                  <a:pt x="0" y="0"/>
                </a:moveTo>
                <a:lnTo>
                  <a:pt x="2068020" y="0"/>
                </a:lnTo>
                <a:lnTo>
                  <a:pt x="2068020" y="1966499"/>
                </a:lnTo>
                <a:lnTo>
                  <a:pt x="0" y="19664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10597110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Freeform 8"/>
          <p:cNvSpPr/>
          <p:nvPr/>
        </p:nvSpPr>
        <p:spPr>
          <a:xfrm>
            <a:off x="676625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5707997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>
            <a:off x="468872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>
            <a:off x="12674373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12"/>
          <p:cNvSpPr/>
          <p:nvPr/>
        </p:nvSpPr>
        <p:spPr>
          <a:xfrm>
            <a:off x="11655098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92834" y="2250061"/>
            <a:ext cx="8502332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INDRE DIALOG</a:t>
            </a:r>
          </a:p>
        </p:txBody>
      </p:sp>
      <p:sp>
        <p:nvSpPr>
          <p:cNvPr id="3" name="Freeform 3"/>
          <p:cNvSpPr/>
          <p:nvPr/>
        </p:nvSpPr>
        <p:spPr>
          <a:xfrm>
            <a:off x="7591836" y="5217787"/>
            <a:ext cx="3104327" cy="4694634"/>
          </a:xfrm>
          <a:custGeom>
            <a:avLst/>
            <a:gdLst/>
            <a:ahLst/>
            <a:cxnLst/>
            <a:rect l="l" t="t" r="r" b="b"/>
            <a:pathLst>
              <a:path w="3104327" h="4694634">
                <a:moveTo>
                  <a:pt x="0" y="0"/>
                </a:moveTo>
                <a:lnTo>
                  <a:pt x="3104326" y="0"/>
                </a:lnTo>
                <a:lnTo>
                  <a:pt x="3104326" y="4694634"/>
                </a:lnTo>
                <a:lnTo>
                  <a:pt x="0" y="46946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 flipH="1">
            <a:off x="8808731" y="6667500"/>
            <a:ext cx="670536" cy="597387"/>
          </a:xfrm>
          <a:custGeom>
            <a:avLst/>
            <a:gdLst/>
            <a:ahLst/>
            <a:cxnLst/>
            <a:rect l="l" t="t" r="r" b="b"/>
            <a:pathLst>
              <a:path w="670536" h="597387">
                <a:moveTo>
                  <a:pt x="670536" y="0"/>
                </a:moveTo>
                <a:lnTo>
                  <a:pt x="0" y="0"/>
                </a:lnTo>
                <a:lnTo>
                  <a:pt x="0" y="597387"/>
                </a:lnTo>
                <a:lnTo>
                  <a:pt x="670536" y="597387"/>
                </a:lnTo>
                <a:lnTo>
                  <a:pt x="6705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8109990" y="455012"/>
            <a:ext cx="2068020" cy="1966499"/>
          </a:xfrm>
          <a:custGeom>
            <a:avLst/>
            <a:gdLst/>
            <a:ahLst/>
            <a:cxnLst/>
            <a:rect l="l" t="t" r="r" b="b"/>
            <a:pathLst>
              <a:path w="2068020" h="1966499">
                <a:moveTo>
                  <a:pt x="0" y="0"/>
                </a:moveTo>
                <a:lnTo>
                  <a:pt x="2068020" y="0"/>
                </a:lnTo>
                <a:lnTo>
                  <a:pt x="2068020" y="1966499"/>
                </a:lnTo>
                <a:lnTo>
                  <a:pt x="0" y="19664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10597110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676625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Freeform 8"/>
          <p:cNvSpPr/>
          <p:nvPr/>
        </p:nvSpPr>
        <p:spPr>
          <a:xfrm>
            <a:off x="5707997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468872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>
            <a:off x="12674373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>
            <a:off x="11655098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09990" y="455012"/>
            <a:ext cx="2068020" cy="1966499"/>
          </a:xfrm>
          <a:custGeom>
            <a:avLst/>
            <a:gdLst/>
            <a:ahLst/>
            <a:cxnLst/>
            <a:rect l="l" t="t" r="r" b="b"/>
            <a:pathLst>
              <a:path w="2068020" h="1966499">
                <a:moveTo>
                  <a:pt x="0" y="0"/>
                </a:moveTo>
                <a:lnTo>
                  <a:pt x="2068020" y="0"/>
                </a:lnTo>
                <a:lnTo>
                  <a:pt x="2068020" y="1966499"/>
                </a:lnTo>
                <a:lnTo>
                  <a:pt x="0" y="1966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5230892" y="2250061"/>
            <a:ext cx="782621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KROPPSPRÅK</a:t>
            </a:r>
          </a:p>
        </p:txBody>
      </p:sp>
      <p:sp>
        <p:nvSpPr>
          <p:cNvPr id="4" name="Freeform 4"/>
          <p:cNvSpPr/>
          <p:nvPr/>
        </p:nvSpPr>
        <p:spPr>
          <a:xfrm>
            <a:off x="10597110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676625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5707997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468872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Freeform 8"/>
          <p:cNvSpPr/>
          <p:nvPr/>
        </p:nvSpPr>
        <p:spPr>
          <a:xfrm>
            <a:off x="12674373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11655098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>
            <a:off x="5393051" y="4337356"/>
            <a:ext cx="2479167" cy="4114800"/>
          </a:xfrm>
          <a:custGeom>
            <a:avLst/>
            <a:gdLst/>
            <a:ahLst/>
            <a:cxnLst/>
            <a:rect l="l" t="t" r="r" b="b"/>
            <a:pathLst>
              <a:path w="2479167" h="4114800">
                <a:moveTo>
                  <a:pt x="0" y="0"/>
                </a:moveTo>
                <a:lnTo>
                  <a:pt x="2479167" y="0"/>
                </a:lnTo>
                <a:lnTo>
                  <a:pt x="2479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 flipH="1">
            <a:off x="11345891" y="4337356"/>
            <a:ext cx="1543050" cy="41148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09990" y="455012"/>
            <a:ext cx="2068020" cy="1966499"/>
          </a:xfrm>
          <a:custGeom>
            <a:avLst/>
            <a:gdLst/>
            <a:ahLst/>
            <a:cxnLst/>
            <a:rect l="l" t="t" r="r" b="b"/>
            <a:pathLst>
              <a:path w="2068020" h="1966499">
                <a:moveTo>
                  <a:pt x="0" y="0"/>
                </a:moveTo>
                <a:lnTo>
                  <a:pt x="2068020" y="0"/>
                </a:lnTo>
                <a:lnTo>
                  <a:pt x="2068020" y="1966499"/>
                </a:lnTo>
                <a:lnTo>
                  <a:pt x="0" y="1966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2167017" y="2278636"/>
            <a:ext cx="13953967" cy="129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000000"/>
                </a:solidFill>
                <a:latin typeface="Canva Sans Bold"/>
              </a:rPr>
              <a:t>FORSTÅELSE AV HVERANDRE</a:t>
            </a:r>
          </a:p>
        </p:txBody>
      </p:sp>
      <p:sp>
        <p:nvSpPr>
          <p:cNvPr id="4" name="Freeform 4"/>
          <p:cNvSpPr/>
          <p:nvPr/>
        </p:nvSpPr>
        <p:spPr>
          <a:xfrm>
            <a:off x="10597110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676625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5707997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468872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Freeform 8"/>
          <p:cNvSpPr/>
          <p:nvPr/>
        </p:nvSpPr>
        <p:spPr>
          <a:xfrm>
            <a:off x="12674373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11655098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>
            <a:off x="7572661" y="4470687"/>
            <a:ext cx="3142678" cy="4114800"/>
          </a:xfrm>
          <a:custGeom>
            <a:avLst/>
            <a:gdLst/>
            <a:ahLst/>
            <a:cxnLst/>
            <a:rect l="l" t="t" r="r" b="b"/>
            <a:pathLst>
              <a:path w="3142678" h="4114800">
                <a:moveTo>
                  <a:pt x="0" y="0"/>
                </a:moveTo>
                <a:lnTo>
                  <a:pt x="3142678" y="0"/>
                </a:lnTo>
                <a:lnTo>
                  <a:pt x="31426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>
            <a:off x="8557333" y="4705547"/>
            <a:ext cx="214380" cy="214380"/>
          </a:xfrm>
          <a:custGeom>
            <a:avLst/>
            <a:gdLst/>
            <a:ahLst/>
            <a:cxnLst/>
            <a:rect l="l" t="t" r="r" b="b"/>
            <a:pathLst>
              <a:path w="214380" h="214380">
                <a:moveTo>
                  <a:pt x="0" y="0"/>
                </a:moveTo>
                <a:lnTo>
                  <a:pt x="214380" y="0"/>
                </a:lnTo>
                <a:lnTo>
                  <a:pt x="214380" y="214381"/>
                </a:lnTo>
                <a:lnTo>
                  <a:pt x="0" y="214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12"/>
          <p:cNvSpPr/>
          <p:nvPr/>
        </p:nvSpPr>
        <p:spPr>
          <a:xfrm>
            <a:off x="8771713" y="4705547"/>
            <a:ext cx="214380" cy="214380"/>
          </a:xfrm>
          <a:custGeom>
            <a:avLst/>
            <a:gdLst/>
            <a:ahLst/>
            <a:cxnLst/>
            <a:rect l="l" t="t" r="r" b="b"/>
            <a:pathLst>
              <a:path w="214380" h="214380">
                <a:moveTo>
                  <a:pt x="0" y="0"/>
                </a:moveTo>
                <a:lnTo>
                  <a:pt x="214380" y="0"/>
                </a:lnTo>
                <a:lnTo>
                  <a:pt x="214380" y="214381"/>
                </a:lnTo>
                <a:lnTo>
                  <a:pt x="0" y="2143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Freeform 13"/>
          <p:cNvSpPr/>
          <p:nvPr/>
        </p:nvSpPr>
        <p:spPr>
          <a:xfrm>
            <a:off x="9644490" y="4543480"/>
            <a:ext cx="600020" cy="600020"/>
          </a:xfrm>
          <a:custGeom>
            <a:avLst/>
            <a:gdLst/>
            <a:ahLst/>
            <a:cxnLst/>
            <a:rect l="l" t="t" r="r" b="b"/>
            <a:pathLst>
              <a:path w="600020" h="600020">
                <a:moveTo>
                  <a:pt x="0" y="0"/>
                </a:moveTo>
                <a:lnTo>
                  <a:pt x="600020" y="0"/>
                </a:lnTo>
                <a:lnTo>
                  <a:pt x="600020" y="600020"/>
                </a:lnTo>
                <a:lnTo>
                  <a:pt x="0" y="6000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42233" y="417080"/>
            <a:ext cx="4603534" cy="2638927"/>
          </a:xfrm>
          <a:custGeom>
            <a:avLst/>
            <a:gdLst/>
            <a:ahLst/>
            <a:cxnLst/>
            <a:rect l="l" t="t" r="r" b="b"/>
            <a:pathLst>
              <a:path w="4603534" h="2638927">
                <a:moveTo>
                  <a:pt x="0" y="0"/>
                </a:moveTo>
                <a:lnTo>
                  <a:pt x="4603534" y="0"/>
                </a:lnTo>
                <a:lnTo>
                  <a:pt x="4603534" y="2638927"/>
                </a:lnTo>
                <a:lnTo>
                  <a:pt x="0" y="26389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4495800" y="3536480"/>
            <a:ext cx="8839199" cy="3754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8"/>
              </a:lnSpc>
            </a:pPr>
            <a:r>
              <a:rPr lang="en-US" sz="2627" dirty="0" err="1">
                <a:solidFill>
                  <a:srgbClr val="000000"/>
                </a:solidFill>
                <a:latin typeface="Kollektif"/>
              </a:rPr>
              <a:t>Samarbeidspartnere</a:t>
            </a:r>
            <a:br>
              <a:rPr lang="en-US" sz="2627" dirty="0">
                <a:solidFill>
                  <a:srgbClr val="000000"/>
                </a:solidFill>
                <a:latin typeface="Kollektif"/>
              </a:rPr>
            </a:br>
            <a:endParaRPr lang="en-US" sz="2627" dirty="0">
              <a:solidFill>
                <a:srgbClr val="000000"/>
              </a:solidFill>
              <a:latin typeface="Kollektif"/>
            </a:endParaRPr>
          </a:p>
          <a:p>
            <a:pPr marL="457200" indent="-457200">
              <a:lnSpc>
                <a:spcPts val="3678"/>
              </a:lnSpc>
              <a:buFont typeface="Arial" panose="020B0604020202020204" pitchFamily="34" charset="0"/>
              <a:buChar char="•"/>
            </a:pPr>
            <a:r>
              <a:rPr lang="en-US" sz="2627" dirty="0">
                <a:solidFill>
                  <a:srgbClr val="000000"/>
                </a:solidFill>
                <a:latin typeface="Kollektif"/>
              </a:rPr>
              <a:t>Gonok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stempel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for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bedriften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(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Samfunnsansvar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)</a:t>
            </a:r>
          </a:p>
          <a:p>
            <a:pPr marL="457200" indent="-457200">
              <a:lnSpc>
                <a:spcPts val="3678"/>
              </a:lnSpc>
              <a:buFont typeface="Arial" panose="020B0604020202020204" pitchFamily="34" charset="0"/>
              <a:buChar char="•"/>
            </a:pPr>
            <a:r>
              <a:rPr lang="en-US" sz="2627" dirty="0" err="1">
                <a:solidFill>
                  <a:srgbClr val="000000"/>
                </a:solidFill>
                <a:latin typeface="Kollektif"/>
              </a:rPr>
              <a:t>Foredrag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og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workshop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internt</a:t>
            </a:r>
            <a:endParaRPr lang="en-US" sz="2627" dirty="0">
              <a:solidFill>
                <a:srgbClr val="000000"/>
              </a:solidFill>
              <a:latin typeface="Kollektif"/>
            </a:endParaRPr>
          </a:p>
          <a:p>
            <a:pPr marL="457200" indent="-457200">
              <a:lnSpc>
                <a:spcPts val="3678"/>
              </a:lnSpc>
              <a:buFont typeface="Arial" panose="020B0604020202020204" pitchFamily="34" charset="0"/>
              <a:buChar char="•"/>
            </a:pPr>
            <a:r>
              <a:rPr lang="en-US" sz="2627" dirty="0" err="1">
                <a:solidFill>
                  <a:srgbClr val="000000"/>
                </a:solidFill>
                <a:latin typeface="Kollektif"/>
              </a:rPr>
              <a:t>Foredrag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eller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workshop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tilbake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til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valgfri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skole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/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idrett</a:t>
            </a:r>
            <a:endParaRPr lang="en-US" sz="2627" dirty="0">
              <a:solidFill>
                <a:srgbClr val="000000"/>
              </a:solidFill>
              <a:latin typeface="Kollektif"/>
            </a:endParaRPr>
          </a:p>
          <a:p>
            <a:pPr marL="457200" indent="-457200">
              <a:lnSpc>
                <a:spcPts val="3678"/>
              </a:lnSpc>
              <a:buFont typeface="Arial" panose="020B0604020202020204" pitchFamily="34" charset="0"/>
              <a:buChar char="•"/>
            </a:pPr>
            <a:r>
              <a:rPr lang="en-US" sz="2627" dirty="0">
                <a:solidFill>
                  <a:srgbClr val="000000"/>
                </a:solidFill>
                <a:latin typeface="Kollektif"/>
              </a:rPr>
              <a:t>Timer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eller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midler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til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Gonok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kan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skrives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av</a:t>
            </a:r>
          </a:p>
          <a:p>
            <a:pPr marL="457200" indent="-457200">
              <a:lnSpc>
                <a:spcPts val="3678"/>
              </a:lnSpc>
              <a:buFont typeface="Arial" panose="020B0604020202020204" pitchFamily="34" charset="0"/>
              <a:buChar char="•"/>
            </a:pPr>
            <a:r>
              <a:rPr lang="en-US" sz="2627" dirty="0">
                <a:solidFill>
                  <a:srgbClr val="000000"/>
                </a:solidFill>
                <a:latin typeface="Kollektif"/>
              </a:rPr>
              <a:t>God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mediedekning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I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sosiale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medier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 </a:t>
            </a:r>
          </a:p>
          <a:p>
            <a:pPr algn="ctr">
              <a:lnSpc>
                <a:spcPts val="3678"/>
              </a:lnSpc>
            </a:pPr>
            <a:endParaRPr lang="en-US" sz="2627" dirty="0">
              <a:solidFill>
                <a:srgbClr val="000000"/>
              </a:solidFill>
              <a:latin typeface="Kollektif"/>
            </a:endParaRPr>
          </a:p>
        </p:txBody>
      </p:sp>
    </p:spTree>
    <p:extLst>
      <p:ext uri="{BB962C8B-B14F-4D97-AF65-F5344CB8AC3E}">
        <p14:creationId xmlns:p14="http://schemas.microsoft.com/office/powerpoint/2010/main" val="3995160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lær, luftballong, person, ball&#10;&#10;Automatisk generert beskrivelse">
            <a:extLst>
              <a:ext uri="{FF2B5EF4-FFF2-40B4-BE49-F238E27FC236}">
                <a16:creationId xmlns:a16="http://schemas.microsoft.com/office/drawing/2014/main" id="{461977AB-1F0F-928D-A4DA-E803EC265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43100"/>
            <a:ext cx="6629400" cy="66294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B5FC325-6740-871A-B801-E605EA8A2BD6}"/>
              </a:ext>
            </a:extLst>
          </p:cNvPr>
          <p:cNvSpPr txBox="1"/>
          <p:nvPr/>
        </p:nvSpPr>
        <p:spPr>
          <a:xfrm>
            <a:off x="3124200" y="1943100"/>
            <a:ext cx="3810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FF0000"/>
                </a:solidFill>
                <a:latin typeface="Amasis MT Pro Black" panose="020F0502020204030204" pitchFamily="18" charset="0"/>
                <a:cs typeface="Aldhabi" panose="020F0502020204030204" pitchFamily="2" charset="-78"/>
              </a:rPr>
              <a:t>Vår hjertesak </a:t>
            </a:r>
          </a:p>
          <a:p>
            <a:endParaRPr lang="nb-NO" sz="3200" dirty="0">
              <a:solidFill>
                <a:srgbClr val="FF0000"/>
              </a:solidFill>
              <a:latin typeface="Amasis MT Pro Black" panose="020F0502020204030204" pitchFamily="18" charset="0"/>
            </a:endParaRPr>
          </a:p>
          <a:p>
            <a:r>
              <a:rPr lang="nb-NO" sz="3200" dirty="0">
                <a:solidFill>
                  <a:srgbClr val="FF0000"/>
                </a:solidFill>
                <a:latin typeface="Amasis MT Pro Black" panose="020F0502020204030204" pitchFamily="18" charset="0"/>
              </a:rPr>
              <a:t>Bedre selvfølelse for barn og ungdom!</a:t>
            </a:r>
          </a:p>
          <a:p>
            <a:endParaRPr lang="nb-NO" sz="3200" dirty="0">
              <a:solidFill>
                <a:srgbClr val="FF0000"/>
              </a:solidFill>
              <a:latin typeface="Amasis MT Pro Black" panose="020F0502020204030204" pitchFamily="18" charset="0"/>
            </a:endParaRPr>
          </a:p>
          <a:p>
            <a:r>
              <a:rPr lang="nb-NO" sz="3200" dirty="0">
                <a:solidFill>
                  <a:srgbClr val="FF0000"/>
                </a:solidFill>
                <a:latin typeface="Amasis MT Pro Black" panose="020F0502020204030204" pitchFamily="18" charset="0"/>
              </a:rPr>
              <a:t>Mindre mobbing! Mer trivsel i klassen!</a:t>
            </a:r>
          </a:p>
          <a:p>
            <a:endParaRPr lang="nb-NO" sz="3200" dirty="0">
              <a:solidFill>
                <a:srgbClr val="FF0000"/>
              </a:solidFill>
              <a:latin typeface="Amasis MT Pro Black" panose="020F0502020204030204" pitchFamily="18" charset="0"/>
            </a:endParaRPr>
          </a:p>
          <a:p>
            <a:r>
              <a:rPr lang="nb-NO" sz="3200" dirty="0">
                <a:solidFill>
                  <a:srgbClr val="FF0000"/>
                </a:solidFill>
                <a:latin typeface="Amasis MT Pro Black" panose="020F0502020204030204" pitchFamily="18" charset="0"/>
              </a:rPr>
              <a:t>Bedre psykisk helse</a:t>
            </a:r>
            <a:r>
              <a:rPr lang="nb-NO" sz="4000" dirty="0">
                <a:solidFill>
                  <a:srgbClr val="FF0000"/>
                </a:solidFill>
                <a:latin typeface="Amasis MT Pro Black" panose="020F0502020204030204" pitchFamily="18" charset="0"/>
              </a:rPr>
              <a:t> gjennom livet!</a:t>
            </a:r>
          </a:p>
        </p:txBody>
      </p:sp>
    </p:spTree>
    <p:extLst>
      <p:ext uri="{BB962C8B-B14F-4D97-AF65-F5344CB8AC3E}">
        <p14:creationId xmlns:p14="http://schemas.microsoft.com/office/powerpoint/2010/main" val="1604127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1939FA4F-3165-C5A3-D214-010A6313155C}"/>
              </a:ext>
            </a:extLst>
          </p:cNvPr>
          <p:cNvSpPr txBox="1"/>
          <p:nvPr/>
        </p:nvSpPr>
        <p:spPr>
          <a:xfrm>
            <a:off x="5867401" y="952500"/>
            <a:ext cx="62484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Trening på blå resept</a:t>
            </a:r>
            <a:r>
              <a:rPr lang="nb-NO" b="1" i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; selvmordsforebygging! </a:t>
            </a:r>
            <a:br>
              <a:rPr lang="nb-NO" b="1" i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Et 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galgenhumoristisk 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foredrag om smerte og smeller, vilje og veien tilbake til livet. 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Foredragsholder Anine har selv stått med et bein i graven og hennes mål er at ingen skal havne der.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Hun jobber i dag innen finans, og som styremedlem 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/ </a:t>
            </a:r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foredragsholder, men veien dit har vært en lang kamp.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Gjennom sitt hjertevarmende foredrag om egne opplevelser utfordrer hun stigma som er knyttet til kronisk sykdom, angst og depresjon. 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Trening på blå resept er et foredrag for de som syntes hverdagen kan bli tung, de som sliter med å finne motivasjon, 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 som sliter med kroniske/psykiske plager, og for de som sliter med å endre sitt tankemønster. 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Aksept er noe mange sliter med hele livet og det kreves en del jobb for å snu dette til noe positivt. 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Målet med foredraget er å gi konkrete verktøy og øvelser om hvordan du kan lykkes med å endre tankemønster og skape optimisme. </a:t>
            </a: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Både fysisk og psykisk trening kan bidra til at man lykkes med nettopp dette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og det å føle seg god nok som den man er danner det viktigste fundamentet. </a:t>
            </a:r>
          </a:p>
          <a:p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Foredraget er sponset, så det er gratis og for alle </a:t>
            </a:r>
          </a:p>
          <a:p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ved påmelding i </a:t>
            </a:r>
            <a:r>
              <a:rPr lang="nb-NO" dirty="0" err="1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Fabnite</a:t>
            </a: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link.</a:t>
            </a:r>
            <a:endParaRPr lang="nb-NO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i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b="1" i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2.Oktober 18.00</a:t>
            </a:r>
          </a:p>
          <a:p>
            <a:r>
              <a:rPr lang="nb-NO" b="1" i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Team treningssenter</a:t>
            </a:r>
            <a:endParaRPr lang="nb-NO" sz="18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i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9231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1939FA4F-3165-C5A3-D214-010A6313155C}"/>
              </a:ext>
            </a:extLst>
          </p:cNvPr>
          <p:cNvSpPr txBox="1"/>
          <p:nvPr/>
        </p:nvSpPr>
        <p:spPr>
          <a:xfrm>
            <a:off x="11277600" y="7734300"/>
            <a:ext cx="601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i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b-NO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</p:txBody>
      </p:sp>
      <p:pic>
        <p:nvPicPr>
          <p:cNvPr id="3" name="Bilde 2" descr="Et bilde som inneholder Menneskeansikt, person, klær, tekst">
            <a:extLst>
              <a:ext uri="{FF2B5EF4-FFF2-40B4-BE49-F238E27FC236}">
                <a16:creationId xmlns:a16="http://schemas.microsoft.com/office/drawing/2014/main" id="{A2E2B4F3-9EB7-0529-36A4-9CCF32D88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8229600" cy="10287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14871D9-1321-686A-789F-BC4ED5BDD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8496300"/>
            <a:ext cx="3094028" cy="16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1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55207FBD-472D-9EED-54B2-D742BB0F2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09900"/>
            <a:ext cx="4761905" cy="47619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939FA4F-3165-C5A3-D214-010A6313155C}"/>
              </a:ext>
            </a:extLst>
          </p:cNvPr>
          <p:cNvSpPr txBox="1"/>
          <p:nvPr/>
        </p:nvSpPr>
        <p:spPr>
          <a:xfrm>
            <a:off x="8229600" y="2118984"/>
            <a:ext cx="6477000" cy="7158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nb-NO" sz="2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FLINK PIKE KAN DU VÆRE SJØL! </a:t>
            </a:r>
            <a:br>
              <a:rPr lang="nb-NO" sz="2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 introduserer en ny workshop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nb-NO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Spesielt rettet mot jenter i alderen 13-16 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Avdekke HVOR skoen trykker; hvorfor er det høyere mobbetall, høyere frafall og større andel unge uføre enn noen gang? 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Samme gode verktøy for å styrke egen selvfølelse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Samme gode verktøy for å sikre opplæringslova §12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tillegg skal vi samle inn informasjon fra jentene om hva som oppleves mest belastende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Dette skal gjøres i plenum – vi skal dele med hverandre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Informasjon som blir avdekket listes anonymt opp og får ut en faktisk oppstilling for enten klassen eller trinnet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b-NO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nb-NO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«Det handler om å sammen identifisere problemene! </a:t>
            </a:r>
            <a:br>
              <a:rPr lang="nb-NO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 sammen komme med gode forslag til løsninger.</a:t>
            </a:r>
            <a:br>
              <a:rPr lang="nb-NO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Først da blir vi kvitt tabuene </a:t>
            </a:r>
            <a:br>
              <a:rPr lang="nb-NO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Ingen har det perfekt; </a:t>
            </a:r>
            <a:br>
              <a:rPr lang="nb-NO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b-NO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flink pike kan du være sjøl!»</a:t>
            </a:r>
            <a:endParaRPr lang="nb-NO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6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55207FBD-472D-9EED-54B2-D742BB0F2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00300"/>
            <a:ext cx="4761905" cy="476190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939FA4F-3165-C5A3-D214-010A6313155C}"/>
              </a:ext>
            </a:extLst>
          </p:cNvPr>
          <p:cNvSpPr txBox="1"/>
          <p:nvPr/>
        </p:nvSpPr>
        <p:spPr>
          <a:xfrm>
            <a:off x="8229600" y="2118984"/>
            <a:ext cx="6477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Gonok og Team Treningssenter inviterer til; </a:t>
            </a:r>
          </a:p>
          <a:p>
            <a:endParaRPr lang="nb-NO" sz="20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GRATIS Gonok workshop &amp; </a:t>
            </a:r>
            <a:r>
              <a:rPr lang="nb-NO" sz="2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mindfulness</a:t>
            </a:r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!</a:t>
            </a:r>
            <a:endParaRPr lang="nb-NO" sz="20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endParaRPr>
          </a:p>
          <a:p>
            <a:endParaRPr lang="nb-NO" sz="20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endParaRPr>
          </a:p>
          <a:p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For ungdom fra 8.-10.trinn i uke 33 </a:t>
            </a:r>
          </a:p>
          <a:p>
            <a:endParaRPr lang="nb-NO" sz="20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endParaRPr>
          </a:p>
          <a:p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5 timer fordelt over tre dager</a:t>
            </a:r>
          </a:p>
          <a:p>
            <a:endParaRPr lang="nb-NO" sz="20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endParaRPr>
          </a:p>
          <a:p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Denne Gonok workshopen inneholder;</a:t>
            </a:r>
          </a:p>
          <a:p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Verktøy for å styrke egen selvfølelse, livsmestring, </a:t>
            </a:r>
          </a:p>
          <a:p>
            <a:r>
              <a:rPr lang="nb-NO" sz="2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mindfulness</a:t>
            </a:r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, yoga og lett trening</a:t>
            </a:r>
          </a:p>
          <a:p>
            <a:endParaRPr lang="nb-NO" sz="20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endParaRPr>
          </a:p>
          <a:p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Start et nytt skoleår med en skikkelig selvfølelse </a:t>
            </a:r>
            <a:r>
              <a:rPr lang="nb-NO" sz="2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boost</a:t>
            </a:r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! </a:t>
            </a:r>
          </a:p>
          <a:p>
            <a:endParaRPr lang="nb-NO" sz="20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  <a:sym typeface="Wingdings" panose="05000000000000000000" pitchFamily="2" charset="2"/>
            </a:endParaRPr>
          </a:p>
          <a:p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30 plasser – førstemann til mølla </a:t>
            </a:r>
          </a:p>
          <a:p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Billett bestilles via </a:t>
            </a:r>
            <a:r>
              <a:rPr lang="nb-NO" sz="2000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Fabnite</a:t>
            </a:r>
            <a:r>
              <a:rPr lang="nb-NO" sz="20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  <a:sym typeface="Wingdings" panose="05000000000000000000" pitchFamily="2" charset="2"/>
              </a:rPr>
              <a:t> i lenken</a:t>
            </a:r>
            <a:endParaRPr lang="nb-NO" sz="2000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42233" y="417080"/>
            <a:ext cx="4603534" cy="2638927"/>
          </a:xfrm>
          <a:custGeom>
            <a:avLst/>
            <a:gdLst/>
            <a:ahLst/>
            <a:cxnLst/>
            <a:rect l="l" t="t" r="r" b="b"/>
            <a:pathLst>
              <a:path w="4603534" h="2638927">
                <a:moveTo>
                  <a:pt x="0" y="0"/>
                </a:moveTo>
                <a:lnTo>
                  <a:pt x="4603534" y="0"/>
                </a:lnTo>
                <a:lnTo>
                  <a:pt x="4603534" y="2638927"/>
                </a:lnTo>
                <a:lnTo>
                  <a:pt x="0" y="26389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6946503" y="3536480"/>
            <a:ext cx="4394994" cy="6601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8"/>
              </a:lnSpc>
            </a:pPr>
            <a:r>
              <a:rPr lang="en-US" sz="2627" dirty="0" err="1">
                <a:solidFill>
                  <a:srgbClr val="000000"/>
                </a:solidFill>
                <a:latin typeface="Kollektif"/>
              </a:rPr>
              <a:t>Siden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er under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rekonstruksjon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</a:t>
            </a:r>
            <a:br>
              <a:rPr lang="en-US" sz="2627" dirty="0">
                <a:solidFill>
                  <a:srgbClr val="000000"/>
                </a:solidFill>
                <a:latin typeface="Kollektif"/>
              </a:rPr>
            </a:br>
            <a:r>
              <a:rPr lang="en-US" sz="2627" dirty="0">
                <a:solidFill>
                  <a:srgbClr val="000000"/>
                </a:solidFill>
                <a:latin typeface="Kollektif"/>
              </a:rPr>
              <a:t>Ta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gjerne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Kollektif"/>
              </a:rPr>
              <a:t>kontakt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;</a:t>
            </a:r>
          </a:p>
          <a:p>
            <a:pPr algn="ctr">
              <a:lnSpc>
                <a:spcPts val="3678"/>
              </a:lnSpc>
            </a:pPr>
            <a:endParaRPr lang="en-US" sz="2627" dirty="0">
              <a:solidFill>
                <a:srgbClr val="000000"/>
              </a:solidFill>
              <a:latin typeface="Kollektif"/>
            </a:endParaRPr>
          </a:p>
          <a:p>
            <a:pPr algn="ctr">
              <a:lnSpc>
                <a:spcPts val="3678"/>
              </a:lnSpc>
            </a:pPr>
            <a:r>
              <a:rPr lang="en-US" sz="2627" dirty="0">
                <a:solidFill>
                  <a:srgbClr val="000000"/>
                </a:solidFill>
                <a:latin typeface="Kollektif"/>
              </a:rPr>
              <a:t>helene@gonok.no</a:t>
            </a:r>
          </a:p>
          <a:p>
            <a:pPr algn="ctr">
              <a:lnSpc>
                <a:spcPts val="3678"/>
              </a:lnSpc>
            </a:pPr>
            <a:r>
              <a:rPr lang="en-US" sz="2627" dirty="0" err="1">
                <a:solidFill>
                  <a:srgbClr val="000000"/>
                </a:solidFill>
                <a:latin typeface="Kollektif"/>
              </a:rPr>
              <a:t>Telefon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948 76 446</a:t>
            </a:r>
          </a:p>
          <a:p>
            <a:pPr algn="ctr">
              <a:lnSpc>
                <a:spcPts val="3678"/>
              </a:lnSpc>
            </a:pPr>
            <a:r>
              <a:rPr lang="en-US" sz="2627" dirty="0">
                <a:solidFill>
                  <a:srgbClr val="000000"/>
                </a:solidFill>
                <a:latin typeface="Kollektif"/>
              </a:rPr>
              <a:t>trine@gonok.no</a:t>
            </a:r>
          </a:p>
          <a:p>
            <a:pPr algn="ctr">
              <a:lnSpc>
                <a:spcPts val="3678"/>
              </a:lnSpc>
            </a:pPr>
            <a:r>
              <a:rPr lang="en-US" sz="2627" dirty="0" err="1">
                <a:solidFill>
                  <a:srgbClr val="000000"/>
                </a:solidFill>
                <a:latin typeface="Kollektif"/>
              </a:rPr>
              <a:t>Telefon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906 49 011</a:t>
            </a:r>
          </a:p>
          <a:p>
            <a:pPr algn="ctr">
              <a:lnSpc>
                <a:spcPts val="3678"/>
              </a:lnSpc>
            </a:pPr>
            <a:r>
              <a:rPr lang="en-US" sz="2627" dirty="0">
                <a:solidFill>
                  <a:srgbClr val="000000"/>
                </a:solidFill>
                <a:latin typeface="Kollektif"/>
              </a:rPr>
              <a:t>anine@gonok.no</a:t>
            </a:r>
          </a:p>
          <a:p>
            <a:pPr algn="ctr">
              <a:lnSpc>
                <a:spcPts val="3678"/>
              </a:lnSpc>
            </a:pPr>
            <a:r>
              <a:rPr lang="en-US" sz="2627" dirty="0" err="1">
                <a:solidFill>
                  <a:srgbClr val="000000"/>
                </a:solidFill>
                <a:latin typeface="Kollektif"/>
              </a:rPr>
              <a:t>Telefon</a:t>
            </a:r>
            <a:r>
              <a:rPr lang="en-US" sz="2627" dirty="0">
                <a:solidFill>
                  <a:srgbClr val="000000"/>
                </a:solidFill>
                <a:latin typeface="Kollektif"/>
              </a:rPr>
              <a:t> 900 65 695</a:t>
            </a:r>
          </a:p>
          <a:p>
            <a:pPr algn="ctr">
              <a:lnSpc>
                <a:spcPts val="3678"/>
              </a:lnSpc>
            </a:pPr>
            <a:endParaRPr lang="en-US" sz="2627" dirty="0">
              <a:solidFill>
                <a:srgbClr val="000000"/>
              </a:solidFill>
              <a:latin typeface="Kollektif"/>
            </a:endParaRPr>
          </a:p>
          <a:p>
            <a:pPr algn="ctr">
              <a:lnSpc>
                <a:spcPts val="3678"/>
              </a:lnSpc>
            </a:pPr>
            <a:endParaRPr lang="en-US" sz="2627" dirty="0">
              <a:solidFill>
                <a:srgbClr val="000000"/>
              </a:solidFill>
              <a:latin typeface="Kollektif"/>
            </a:endParaRPr>
          </a:p>
          <a:p>
            <a:pPr algn="ctr">
              <a:lnSpc>
                <a:spcPts val="3678"/>
              </a:lnSpc>
            </a:pPr>
            <a:r>
              <a:rPr lang="en-US" sz="2627" dirty="0">
                <a:solidFill>
                  <a:srgbClr val="000000"/>
                </a:solidFill>
                <a:latin typeface="Kollektif"/>
              </a:rPr>
              <a:t>www.facebook.com/gonok.no</a:t>
            </a:r>
          </a:p>
          <a:p>
            <a:pPr algn="ctr">
              <a:lnSpc>
                <a:spcPts val="3678"/>
              </a:lnSpc>
            </a:pPr>
            <a:r>
              <a:rPr lang="en-US" sz="2627" dirty="0">
                <a:solidFill>
                  <a:srgbClr val="000000"/>
                </a:solidFill>
                <a:latin typeface="Kollektif"/>
              </a:rPr>
              <a:t>Instagram: gonoknorge</a:t>
            </a:r>
          </a:p>
          <a:p>
            <a:pPr algn="ctr">
              <a:lnSpc>
                <a:spcPts val="3678"/>
              </a:lnSpc>
            </a:pPr>
            <a:endParaRPr lang="en-US" sz="2627" dirty="0">
              <a:solidFill>
                <a:srgbClr val="000000"/>
              </a:solidFill>
              <a:latin typeface="Kollekt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09990" y="455012"/>
            <a:ext cx="2068020" cy="1966499"/>
          </a:xfrm>
          <a:custGeom>
            <a:avLst/>
            <a:gdLst/>
            <a:ahLst/>
            <a:cxnLst/>
            <a:rect l="l" t="t" r="r" b="b"/>
            <a:pathLst>
              <a:path w="2068020" h="1966499">
                <a:moveTo>
                  <a:pt x="0" y="0"/>
                </a:moveTo>
                <a:lnTo>
                  <a:pt x="2068020" y="0"/>
                </a:lnTo>
                <a:lnTo>
                  <a:pt x="2068020" y="1966499"/>
                </a:lnTo>
                <a:lnTo>
                  <a:pt x="0" y="1966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0597110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676625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5707997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468872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12674373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Freeform 8"/>
          <p:cNvSpPr/>
          <p:nvPr/>
        </p:nvSpPr>
        <p:spPr>
          <a:xfrm>
            <a:off x="11655098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5148968" y="2607864"/>
            <a:ext cx="7987724" cy="7808000"/>
          </a:xfrm>
          <a:custGeom>
            <a:avLst/>
            <a:gdLst/>
            <a:ahLst/>
            <a:cxnLst/>
            <a:rect l="l" t="t" r="r" b="b"/>
            <a:pathLst>
              <a:path w="7987724" h="7808000">
                <a:moveTo>
                  <a:pt x="0" y="0"/>
                </a:moveTo>
                <a:lnTo>
                  <a:pt x="7987724" y="0"/>
                </a:lnTo>
                <a:lnTo>
                  <a:pt x="7987724" y="7808000"/>
                </a:lnTo>
                <a:lnTo>
                  <a:pt x="0" y="780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>
            <a:off x="8212755" y="4760247"/>
            <a:ext cx="1862489" cy="3348295"/>
          </a:xfrm>
          <a:custGeom>
            <a:avLst/>
            <a:gdLst/>
            <a:ahLst/>
            <a:cxnLst/>
            <a:rect l="l" t="t" r="r" b="b"/>
            <a:pathLst>
              <a:path w="1862489" h="3348295">
                <a:moveTo>
                  <a:pt x="0" y="0"/>
                </a:moveTo>
                <a:lnTo>
                  <a:pt x="1862490" y="0"/>
                </a:lnTo>
                <a:lnTo>
                  <a:pt x="1862490" y="3348295"/>
                </a:lnTo>
                <a:lnTo>
                  <a:pt x="0" y="33482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TextBox 11"/>
          <p:cNvSpPr txBox="1"/>
          <p:nvPr/>
        </p:nvSpPr>
        <p:spPr>
          <a:xfrm>
            <a:off x="8043783" y="2278636"/>
            <a:ext cx="2200434" cy="129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000000"/>
                </a:solidFill>
                <a:latin typeface="Canva Sans Bold"/>
              </a:rPr>
              <a:t>MEG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141637" y="6434395"/>
            <a:ext cx="882237" cy="1586044"/>
          </a:xfrm>
          <a:custGeom>
            <a:avLst/>
            <a:gdLst/>
            <a:ahLst/>
            <a:cxnLst/>
            <a:rect l="l" t="t" r="r" b="b"/>
            <a:pathLst>
              <a:path w="882237" h="1586044">
                <a:moveTo>
                  <a:pt x="0" y="0"/>
                </a:moveTo>
                <a:lnTo>
                  <a:pt x="882236" y="0"/>
                </a:lnTo>
                <a:lnTo>
                  <a:pt x="882236" y="1586043"/>
                </a:lnTo>
                <a:lnTo>
                  <a:pt x="0" y="15860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09990" y="455012"/>
            <a:ext cx="2068020" cy="1966499"/>
          </a:xfrm>
          <a:custGeom>
            <a:avLst/>
            <a:gdLst/>
            <a:ahLst/>
            <a:cxnLst/>
            <a:rect l="l" t="t" r="r" b="b"/>
            <a:pathLst>
              <a:path w="2068020" h="1966499">
                <a:moveTo>
                  <a:pt x="0" y="0"/>
                </a:moveTo>
                <a:lnTo>
                  <a:pt x="2068020" y="0"/>
                </a:lnTo>
                <a:lnTo>
                  <a:pt x="2068020" y="1966499"/>
                </a:lnTo>
                <a:lnTo>
                  <a:pt x="0" y="1966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0597110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676625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5707997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468872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12674373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Freeform 8"/>
          <p:cNvSpPr/>
          <p:nvPr/>
        </p:nvSpPr>
        <p:spPr>
          <a:xfrm>
            <a:off x="11655098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5202531" y="2530394"/>
            <a:ext cx="7987724" cy="7808000"/>
          </a:xfrm>
          <a:custGeom>
            <a:avLst/>
            <a:gdLst/>
            <a:ahLst/>
            <a:cxnLst/>
            <a:rect l="l" t="t" r="r" b="b"/>
            <a:pathLst>
              <a:path w="7987724" h="7808000">
                <a:moveTo>
                  <a:pt x="0" y="0"/>
                </a:moveTo>
                <a:lnTo>
                  <a:pt x="7987724" y="0"/>
                </a:lnTo>
                <a:lnTo>
                  <a:pt x="7987724" y="7807999"/>
                </a:lnTo>
                <a:lnTo>
                  <a:pt x="0" y="78079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  <p:sp>
        <p:nvSpPr>
          <p:cNvPr id="10" name="Freeform 10"/>
          <p:cNvSpPr/>
          <p:nvPr/>
        </p:nvSpPr>
        <p:spPr>
          <a:xfrm>
            <a:off x="8410157" y="4760247"/>
            <a:ext cx="1862489" cy="3348295"/>
          </a:xfrm>
          <a:custGeom>
            <a:avLst/>
            <a:gdLst/>
            <a:ahLst/>
            <a:cxnLst/>
            <a:rect l="l" t="t" r="r" b="b"/>
            <a:pathLst>
              <a:path w="1862489" h="3348295">
                <a:moveTo>
                  <a:pt x="0" y="0"/>
                </a:moveTo>
                <a:lnTo>
                  <a:pt x="1862490" y="0"/>
                </a:lnTo>
                <a:lnTo>
                  <a:pt x="1862490" y="3348295"/>
                </a:lnTo>
                <a:lnTo>
                  <a:pt x="0" y="33482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TextBox 11"/>
          <p:cNvSpPr txBox="1"/>
          <p:nvPr/>
        </p:nvSpPr>
        <p:spPr>
          <a:xfrm>
            <a:off x="8120141" y="2278636"/>
            <a:ext cx="2152505" cy="1271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dirty="0">
                <a:solidFill>
                  <a:srgbClr val="000000"/>
                </a:solidFill>
                <a:latin typeface="Canva Sans Bold"/>
              </a:rPr>
              <a:t>DEG</a:t>
            </a:r>
          </a:p>
        </p:txBody>
      </p:sp>
      <p:sp>
        <p:nvSpPr>
          <p:cNvPr id="12" name="Freeform 12"/>
          <p:cNvSpPr/>
          <p:nvPr/>
        </p:nvSpPr>
        <p:spPr>
          <a:xfrm>
            <a:off x="12141637" y="6434395"/>
            <a:ext cx="882237" cy="1586044"/>
          </a:xfrm>
          <a:custGeom>
            <a:avLst/>
            <a:gdLst/>
            <a:ahLst/>
            <a:cxnLst/>
            <a:rect l="l" t="t" r="r" b="b"/>
            <a:pathLst>
              <a:path w="882237" h="1586044">
                <a:moveTo>
                  <a:pt x="0" y="0"/>
                </a:moveTo>
                <a:lnTo>
                  <a:pt x="882236" y="0"/>
                </a:lnTo>
                <a:lnTo>
                  <a:pt x="882236" y="1586043"/>
                </a:lnTo>
                <a:lnTo>
                  <a:pt x="0" y="15860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09990" y="455012"/>
            <a:ext cx="2068020" cy="1966499"/>
          </a:xfrm>
          <a:custGeom>
            <a:avLst/>
            <a:gdLst/>
            <a:ahLst/>
            <a:cxnLst/>
            <a:rect l="l" t="t" r="r" b="b"/>
            <a:pathLst>
              <a:path w="2068020" h="1966499">
                <a:moveTo>
                  <a:pt x="0" y="0"/>
                </a:moveTo>
                <a:lnTo>
                  <a:pt x="2068020" y="0"/>
                </a:lnTo>
                <a:lnTo>
                  <a:pt x="2068020" y="1966499"/>
                </a:lnTo>
                <a:lnTo>
                  <a:pt x="0" y="1966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0597110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676625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8" y="0"/>
                </a:lnTo>
                <a:lnTo>
                  <a:pt x="924638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5707997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4688722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12674373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Freeform 8"/>
          <p:cNvSpPr/>
          <p:nvPr/>
        </p:nvSpPr>
        <p:spPr>
          <a:xfrm>
            <a:off x="11655098" y="1542265"/>
            <a:ext cx="924638" cy="879246"/>
          </a:xfrm>
          <a:custGeom>
            <a:avLst/>
            <a:gdLst/>
            <a:ahLst/>
            <a:cxnLst/>
            <a:rect l="l" t="t" r="r" b="b"/>
            <a:pathLst>
              <a:path w="924638" h="879246">
                <a:moveTo>
                  <a:pt x="0" y="0"/>
                </a:moveTo>
                <a:lnTo>
                  <a:pt x="924637" y="0"/>
                </a:lnTo>
                <a:lnTo>
                  <a:pt x="924637" y="879246"/>
                </a:lnTo>
                <a:lnTo>
                  <a:pt x="0" y="879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6410382" y="4914900"/>
            <a:ext cx="5467235" cy="4510469"/>
          </a:xfrm>
          <a:custGeom>
            <a:avLst/>
            <a:gdLst/>
            <a:ahLst/>
            <a:cxnLst/>
            <a:rect l="l" t="t" r="r" b="b"/>
            <a:pathLst>
              <a:path w="5467235" h="4510469">
                <a:moveTo>
                  <a:pt x="0" y="0"/>
                </a:moveTo>
                <a:lnTo>
                  <a:pt x="5467234" y="0"/>
                </a:lnTo>
                <a:lnTo>
                  <a:pt x="5467234" y="4510468"/>
                </a:lnTo>
                <a:lnTo>
                  <a:pt x="0" y="45104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  <p:sp>
        <p:nvSpPr>
          <p:cNvPr id="10" name="Freeform 10"/>
          <p:cNvSpPr/>
          <p:nvPr/>
        </p:nvSpPr>
        <p:spPr>
          <a:xfrm>
            <a:off x="7749983" y="5395121"/>
            <a:ext cx="1175811" cy="2113818"/>
          </a:xfrm>
          <a:custGeom>
            <a:avLst/>
            <a:gdLst/>
            <a:ahLst/>
            <a:cxnLst/>
            <a:rect l="l" t="t" r="r" b="b"/>
            <a:pathLst>
              <a:path w="1175811" h="2113818">
                <a:moveTo>
                  <a:pt x="0" y="0"/>
                </a:moveTo>
                <a:lnTo>
                  <a:pt x="1175812" y="0"/>
                </a:lnTo>
                <a:lnTo>
                  <a:pt x="1175812" y="2113819"/>
                </a:lnTo>
                <a:lnTo>
                  <a:pt x="0" y="2113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TextBox 11"/>
          <p:cNvSpPr txBox="1"/>
          <p:nvPr/>
        </p:nvSpPr>
        <p:spPr>
          <a:xfrm>
            <a:off x="5605542" y="2278636"/>
            <a:ext cx="7076916" cy="129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000000"/>
                </a:solidFill>
                <a:latin typeface="Canva Sans Bold"/>
              </a:rPr>
              <a:t>SETT UTENFRA</a:t>
            </a:r>
          </a:p>
        </p:txBody>
      </p:sp>
      <p:sp>
        <p:nvSpPr>
          <p:cNvPr id="12" name="Freeform 12"/>
          <p:cNvSpPr/>
          <p:nvPr/>
        </p:nvSpPr>
        <p:spPr>
          <a:xfrm>
            <a:off x="9362208" y="5357021"/>
            <a:ext cx="1175811" cy="2113818"/>
          </a:xfrm>
          <a:custGeom>
            <a:avLst/>
            <a:gdLst/>
            <a:ahLst/>
            <a:cxnLst/>
            <a:rect l="l" t="t" r="r" b="b"/>
            <a:pathLst>
              <a:path w="1175811" h="2113818">
                <a:moveTo>
                  <a:pt x="0" y="0"/>
                </a:moveTo>
                <a:lnTo>
                  <a:pt x="1175811" y="0"/>
                </a:lnTo>
                <a:lnTo>
                  <a:pt x="1175811" y="2113819"/>
                </a:lnTo>
                <a:lnTo>
                  <a:pt x="0" y="21138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enneskeansikt, fotomontasje, kvinne, klær&#10;&#10;Automatisk generert beskrivelse">
            <a:extLst>
              <a:ext uri="{FF2B5EF4-FFF2-40B4-BE49-F238E27FC236}">
                <a16:creationId xmlns:a16="http://schemas.microsoft.com/office/drawing/2014/main" id="{73D4DAC1-E200-05EF-B4B5-E0FA294E0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193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8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enneskeansikt, smårolling, person, baby&#10;&#10;Automatisk generert beskrivelse">
            <a:extLst>
              <a:ext uri="{FF2B5EF4-FFF2-40B4-BE49-F238E27FC236}">
                <a16:creationId xmlns:a16="http://schemas.microsoft.com/office/drawing/2014/main" id="{3FED7425-1917-F1E1-88E6-B6346A62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150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Menneskeansikt, smil, portrett&#10;&#10;Automatisk generert beskrivelse">
            <a:extLst>
              <a:ext uri="{FF2B5EF4-FFF2-40B4-BE49-F238E27FC236}">
                <a16:creationId xmlns:a16="http://schemas.microsoft.com/office/drawing/2014/main" id="{C6151E46-4661-0CC4-F3DF-C805D3A79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1500"/>
            <a:ext cx="9144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Menneskeansikt, person, smil, klær&#10;&#10;Automatisk generert beskrivelse">
            <a:extLst>
              <a:ext uri="{FF2B5EF4-FFF2-40B4-BE49-F238E27FC236}">
                <a16:creationId xmlns:a16="http://schemas.microsoft.com/office/drawing/2014/main" id="{451B5F34-B1A6-812C-DE45-38409E75F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4762"/>
            <a:ext cx="10287000" cy="102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5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klær, person, himmel, sky&#10;&#10;Automatisk generert beskrivelse">
            <a:extLst>
              <a:ext uri="{FF2B5EF4-FFF2-40B4-BE49-F238E27FC236}">
                <a16:creationId xmlns:a16="http://schemas.microsoft.com/office/drawing/2014/main" id="{BEADA966-9FCB-3E18-37B0-7E03487C6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385762"/>
            <a:ext cx="9515475" cy="95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1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o, utendørs, smårolling, klær&#10;&#10;Automatisk generert beskrivelse">
            <a:extLst>
              <a:ext uri="{FF2B5EF4-FFF2-40B4-BE49-F238E27FC236}">
                <a16:creationId xmlns:a16="http://schemas.microsoft.com/office/drawing/2014/main" id="{41695C08-B8F0-3818-53DE-20E832CDC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715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2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datamaskin, skjermbilde, innendørs&#10;&#10;Automatisk generert beskrivelse">
            <a:extLst>
              <a:ext uri="{FF2B5EF4-FFF2-40B4-BE49-F238E27FC236}">
                <a16:creationId xmlns:a16="http://schemas.microsoft.com/office/drawing/2014/main" id="{068CE670-5C5D-D24B-198F-3D6E6487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71535"/>
            <a:ext cx="13487400" cy="76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9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88722" y="455012"/>
            <a:ext cx="8910289" cy="1966499"/>
            <a:chOff x="0" y="0"/>
            <a:chExt cx="11880385" cy="2621999"/>
          </a:xfrm>
        </p:grpSpPr>
        <p:sp>
          <p:nvSpPr>
            <p:cNvPr id="3" name="Freeform 3"/>
            <p:cNvSpPr/>
            <p:nvPr/>
          </p:nvSpPr>
          <p:spPr>
            <a:xfrm>
              <a:off x="4561691" y="0"/>
              <a:ext cx="2757360" cy="2621999"/>
            </a:xfrm>
            <a:custGeom>
              <a:avLst/>
              <a:gdLst/>
              <a:ahLst/>
              <a:cxnLst/>
              <a:rect l="l" t="t" r="r" b="b"/>
              <a:pathLst>
                <a:path w="2757360" h="2621999">
                  <a:moveTo>
                    <a:pt x="0" y="0"/>
                  </a:moveTo>
                  <a:lnTo>
                    <a:pt x="2757360" y="0"/>
                  </a:lnTo>
                  <a:lnTo>
                    <a:pt x="2757360" y="2621999"/>
                  </a:lnTo>
                  <a:lnTo>
                    <a:pt x="0" y="2621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Freeform 4"/>
            <p:cNvSpPr/>
            <p:nvPr/>
          </p:nvSpPr>
          <p:spPr>
            <a:xfrm>
              <a:off x="7877851" y="1449670"/>
              <a:ext cx="1232850" cy="1172329"/>
            </a:xfrm>
            <a:custGeom>
              <a:avLst/>
              <a:gdLst/>
              <a:ahLst/>
              <a:cxnLst/>
              <a:rect l="l" t="t" r="r" b="b"/>
              <a:pathLst>
                <a:path w="1232850" h="1172329">
                  <a:moveTo>
                    <a:pt x="0" y="0"/>
                  </a:moveTo>
                  <a:lnTo>
                    <a:pt x="1232850" y="0"/>
                  </a:lnTo>
                  <a:lnTo>
                    <a:pt x="1232850" y="1172329"/>
                  </a:lnTo>
                  <a:lnTo>
                    <a:pt x="0" y="117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70041" y="1449670"/>
              <a:ext cx="1232850" cy="1172329"/>
            </a:xfrm>
            <a:custGeom>
              <a:avLst/>
              <a:gdLst/>
              <a:ahLst/>
              <a:cxnLst/>
              <a:rect l="l" t="t" r="r" b="b"/>
              <a:pathLst>
                <a:path w="1232850" h="1172329">
                  <a:moveTo>
                    <a:pt x="0" y="0"/>
                  </a:moveTo>
                  <a:lnTo>
                    <a:pt x="1232850" y="0"/>
                  </a:lnTo>
                  <a:lnTo>
                    <a:pt x="1232850" y="1172329"/>
                  </a:lnTo>
                  <a:lnTo>
                    <a:pt x="0" y="117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Freeform 6"/>
            <p:cNvSpPr/>
            <p:nvPr/>
          </p:nvSpPr>
          <p:spPr>
            <a:xfrm>
              <a:off x="1359033" y="1449670"/>
              <a:ext cx="1232850" cy="1172329"/>
            </a:xfrm>
            <a:custGeom>
              <a:avLst/>
              <a:gdLst/>
              <a:ahLst/>
              <a:cxnLst/>
              <a:rect l="l" t="t" r="r" b="b"/>
              <a:pathLst>
                <a:path w="1232850" h="1172329">
                  <a:moveTo>
                    <a:pt x="0" y="0"/>
                  </a:moveTo>
                  <a:lnTo>
                    <a:pt x="1232851" y="0"/>
                  </a:lnTo>
                  <a:lnTo>
                    <a:pt x="1232851" y="1172329"/>
                  </a:lnTo>
                  <a:lnTo>
                    <a:pt x="0" y="117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1449670"/>
              <a:ext cx="1232850" cy="1172329"/>
            </a:xfrm>
            <a:custGeom>
              <a:avLst/>
              <a:gdLst/>
              <a:ahLst/>
              <a:cxnLst/>
              <a:rect l="l" t="t" r="r" b="b"/>
              <a:pathLst>
                <a:path w="1232850" h="1172329">
                  <a:moveTo>
                    <a:pt x="0" y="0"/>
                  </a:moveTo>
                  <a:lnTo>
                    <a:pt x="1232850" y="0"/>
                  </a:lnTo>
                  <a:lnTo>
                    <a:pt x="1232850" y="1172329"/>
                  </a:lnTo>
                  <a:lnTo>
                    <a:pt x="0" y="117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/>
            <p:cNvSpPr/>
            <p:nvPr/>
          </p:nvSpPr>
          <p:spPr>
            <a:xfrm>
              <a:off x="10647535" y="1449670"/>
              <a:ext cx="1232850" cy="1172329"/>
            </a:xfrm>
            <a:custGeom>
              <a:avLst/>
              <a:gdLst/>
              <a:ahLst/>
              <a:cxnLst/>
              <a:rect l="l" t="t" r="r" b="b"/>
              <a:pathLst>
                <a:path w="1232850" h="1172329">
                  <a:moveTo>
                    <a:pt x="0" y="0"/>
                  </a:moveTo>
                  <a:lnTo>
                    <a:pt x="1232850" y="0"/>
                  </a:lnTo>
                  <a:lnTo>
                    <a:pt x="1232850" y="1172329"/>
                  </a:lnTo>
                  <a:lnTo>
                    <a:pt x="0" y="117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9"/>
            <p:cNvSpPr/>
            <p:nvPr/>
          </p:nvSpPr>
          <p:spPr>
            <a:xfrm>
              <a:off x="9288501" y="1449670"/>
              <a:ext cx="1232850" cy="1172329"/>
            </a:xfrm>
            <a:custGeom>
              <a:avLst/>
              <a:gdLst/>
              <a:ahLst/>
              <a:cxnLst/>
              <a:rect l="l" t="t" r="r" b="b"/>
              <a:pathLst>
                <a:path w="1232850" h="1172329">
                  <a:moveTo>
                    <a:pt x="0" y="0"/>
                  </a:moveTo>
                  <a:lnTo>
                    <a:pt x="1232851" y="0"/>
                  </a:lnTo>
                  <a:lnTo>
                    <a:pt x="1232851" y="1172329"/>
                  </a:lnTo>
                  <a:lnTo>
                    <a:pt x="0" y="117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799518" y="4629936"/>
            <a:ext cx="2309432" cy="4114800"/>
          </a:xfrm>
          <a:custGeom>
            <a:avLst/>
            <a:gdLst/>
            <a:ahLst/>
            <a:cxnLst/>
            <a:rect l="l" t="t" r="r" b="b"/>
            <a:pathLst>
              <a:path w="2309432" h="4114800">
                <a:moveTo>
                  <a:pt x="0" y="0"/>
                </a:moveTo>
                <a:lnTo>
                  <a:pt x="2309432" y="0"/>
                </a:lnTo>
                <a:lnTo>
                  <a:pt x="2309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>
            <a:off x="2390899" y="4608769"/>
            <a:ext cx="2834068" cy="4114800"/>
          </a:xfrm>
          <a:custGeom>
            <a:avLst/>
            <a:gdLst/>
            <a:ahLst/>
            <a:cxnLst/>
            <a:rect l="l" t="t" r="r" b="b"/>
            <a:pathLst>
              <a:path w="2834068" h="4114800">
                <a:moveTo>
                  <a:pt x="0" y="0"/>
                </a:moveTo>
                <a:lnTo>
                  <a:pt x="2834069" y="0"/>
                </a:lnTo>
                <a:lnTo>
                  <a:pt x="28340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12"/>
          <p:cNvSpPr/>
          <p:nvPr/>
        </p:nvSpPr>
        <p:spPr>
          <a:xfrm>
            <a:off x="6170316" y="4629936"/>
            <a:ext cx="1738503" cy="4114800"/>
          </a:xfrm>
          <a:custGeom>
            <a:avLst/>
            <a:gdLst/>
            <a:ahLst/>
            <a:cxnLst/>
            <a:rect l="l" t="t" r="r" b="b"/>
            <a:pathLst>
              <a:path w="1738503" h="4114800">
                <a:moveTo>
                  <a:pt x="0" y="0"/>
                </a:moveTo>
                <a:lnTo>
                  <a:pt x="1738503" y="0"/>
                </a:lnTo>
                <a:lnTo>
                  <a:pt x="17385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TextBox 13"/>
          <p:cNvSpPr txBox="1"/>
          <p:nvPr/>
        </p:nvSpPr>
        <p:spPr>
          <a:xfrm>
            <a:off x="4004469" y="2278636"/>
            <a:ext cx="10279062" cy="1219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>
                <a:solidFill>
                  <a:srgbClr val="000000"/>
                </a:solidFill>
                <a:latin typeface="Canva Sans Bold"/>
              </a:rPr>
              <a:t>MANAGING THE MOOD</a:t>
            </a:r>
          </a:p>
        </p:txBody>
      </p:sp>
      <p:sp>
        <p:nvSpPr>
          <p:cNvPr id="14" name="Freeform 14"/>
          <p:cNvSpPr/>
          <p:nvPr/>
        </p:nvSpPr>
        <p:spPr>
          <a:xfrm flipH="1">
            <a:off x="13228124" y="4604536"/>
            <a:ext cx="1543050" cy="41148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23239</TotalTime>
  <Words>572</Words>
  <Application>Microsoft Office PowerPoint</Application>
  <PresentationFormat>Egendefinert</PresentationFormat>
  <Paragraphs>82</Paragraphs>
  <Slides>23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31" baseType="lpstr">
      <vt:lpstr>Canva Sans Bold</vt:lpstr>
      <vt:lpstr>Amasis MT Pro Black</vt:lpstr>
      <vt:lpstr>Arial</vt:lpstr>
      <vt:lpstr>Calibri</vt:lpstr>
      <vt:lpstr>Aptos</vt:lpstr>
      <vt:lpstr>Kollektif</vt:lpstr>
      <vt:lpstr>ADLaM Display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gONOK</dc:title>
  <dc:creator>Helene</dc:creator>
  <cp:lastModifiedBy>Helene Nygård</cp:lastModifiedBy>
  <cp:revision>4</cp:revision>
  <dcterms:created xsi:type="dcterms:W3CDTF">2006-08-16T00:00:00Z</dcterms:created>
  <dcterms:modified xsi:type="dcterms:W3CDTF">2024-10-02T12:18:14Z</dcterms:modified>
  <dc:identifier>DAF8CTKymnw</dc:identifier>
</cp:coreProperties>
</file>